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59" r:id="rId4"/>
    <p:sldId id="281" r:id="rId5"/>
    <p:sldId id="260" r:id="rId6"/>
    <p:sldId id="277" r:id="rId7"/>
    <p:sldId id="278" r:id="rId8"/>
    <p:sldId id="279" r:id="rId9"/>
    <p:sldId id="275" r:id="rId10"/>
    <p:sldId id="280" r:id="rId11"/>
    <p:sldId id="273" r:id="rId12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2">
          <p15:clr>
            <a:srgbClr val="A4A3A4"/>
          </p15:clr>
        </p15:guide>
        <p15:guide id="2" pos="292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29"/>
      </p:cViewPr>
      <p:guideLst>
        <p:guide orient="horz" pos="2222"/>
        <p:guide pos="292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jpeg>
</file>

<file path=ppt/media/image2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4/14/2023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-23495" y="419100"/>
            <a:ext cx="18311495" cy="18669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r>
              <a:rPr lang="en-US" sz="3600" spc="26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TRƯỜNG ĐẠI HỌC TÀI NGUYÊN VÀ MÔI TRƯỜNG TP.HCM</a:t>
            </a:r>
            <a:br>
              <a:rPr lang="en-US" sz="3600" spc="26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</a:br>
            <a:r>
              <a:rPr lang="en-US" sz="3600" b="1" spc="26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KHOA : HỆ THỐNG THÔNG TIN VÀ VIỄN THÁM</a:t>
            </a:r>
          </a:p>
        </p:txBody>
      </p:sp>
      <p:sp>
        <p:nvSpPr>
          <p:cNvPr id="12" name="Text Box 11"/>
          <p:cNvSpPr txBox="1"/>
          <p:nvPr/>
        </p:nvSpPr>
        <p:spPr>
          <a:xfrm>
            <a:off x="-41275" y="3811270"/>
            <a:ext cx="183114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BÁO CÁO GIỮA KÌ </a:t>
            </a:r>
          </a:p>
        </p:txBody>
      </p:sp>
      <p:sp>
        <p:nvSpPr>
          <p:cNvPr id="14" name="Text Box 13"/>
          <p:cNvSpPr txBox="1"/>
          <p:nvPr/>
        </p:nvSpPr>
        <p:spPr>
          <a:xfrm>
            <a:off x="0" y="4762500"/>
            <a:ext cx="182822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rgbClr val="FF0000"/>
                </a:solidFill>
                <a:latin typeface="Times New Roman" panose="02020603050405020304" charset="0"/>
                <a:cs typeface="Times New Roman" panose="02020603050405020304" charset="0"/>
              </a:rPr>
              <a:t>WEB BÁN XE HONDA</a:t>
            </a:r>
          </a:p>
        </p:txBody>
      </p:sp>
      <p:graphicFrame>
        <p:nvGraphicFramePr>
          <p:cNvPr id="15" name="Table 14"/>
          <p:cNvGraphicFramePr/>
          <p:nvPr>
            <p:extLst>
              <p:ext uri="{D42A27DB-BD31-4B8C-83A1-F6EECF244321}">
                <p14:modId xmlns:p14="http://schemas.microsoft.com/office/powerpoint/2010/main" val="1540755276"/>
              </p:ext>
            </p:extLst>
          </p:nvPr>
        </p:nvGraphicFramePr>
        <p:xfrm>
          <a:off x="2783840" y="5905500"/>
          <a:ext cx="12714605" cy="13252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38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4477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312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8516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3600" dirty="0">
                          <a:solidFill>
                            <a:schemeClr val="tx1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STT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3600" dirty="0" err="1">
                          <a:solidFill>
                            <a:schemeClr val="tx1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Họ</a:t>
                      </a:r>
                      <a:r>
                        <a:rPr lang="en-US" sz="3600" dirty="0">
                          <a:solidFill>
                            <a:schemeClr val="tx1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 </a:t>
                      </a:r>
                      <a:r>
                        <a:rPr lang="en-US" sz="3600" dirty="0" err="1">
                          <a:solidFill>
                            <a:schemeClr val="tx1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và</a:t>
                      </a:r>
                      <a:r>
                        <a:rPr lang="en-US" sz="3600" dirty="0">
                          <a:solidFill>
                            <a:schemeClr val="tx1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 </a:t>
                      </a:r>
                      <a:r>
                        <a:rPr lang="en-US" sz="3600" dirty="0" err="1">
                          <a:solidFill>
                            <a:schemeClr val="tx1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tên</a:t>
                      </a:r>
                      <a:endParaRPr lang="en-US" sz="3600" dirty="0">
                        <a:solidFill>
                          <a:schemeClr val="tx1"/>
                        </a:solidFill>
                        <a:latin typeface="Times New Roman" panose="02020603050405020304" charset="0"/>
                        <a:cs typeface="Times New Roman" panose="02020603050405020304" charset="0"/>
                      </a:endParaRP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3600">
                          <a:solidFill>
                            <a:schemeClr val="tx1"/>
                          </a:solidFill>
                          <a:latin typeface="Times New Roman" panose="02020603050405020304" charset="0"/>
                          <a:cs typeface="Times New Roman" panose="02020603050405020304" charset="0"/>
                        </a:rPr>
                        <a:t>Mã số sinh viên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3600" dirty="0">
                          <a:latin typeface="Times New Roman" panose="02020603050405020304" charset="0"/>
                          <a:cs typeface="Times New Roman" panose="02020603050405020304" charset="0"/>
                        </a:rPr>
                        <a:t>1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3600" dirty="0">
                          <a:latin typeface="Times New Roman" panose="02020603050405020304" charset="0"/>
                          <a:cs typeface="Times New Roman" panose="02020603050405020304" charset="0"/>
                        </a:rPr>
                        <a:t>Nguyễn </a:t>
                      </a:r>
                      <a:r>
                        <a:rPr lang="en-US" sz="3600" dirty="0" err="1">
                          <a:latin typeface="Times New Roman" panose="02020603050405020304" charset="0"/>
                          <a:cs typeface="Times New Roman" panose="02020603050405020304" charset="0"/>
                        </a:rPr>
                        <a:t>Hoàng</a:t>
                      </a:r>
                      <a:r>
                        <a:rPr lang="en-US" sz="3600" dirty="0">
                          <a:latin typeface="Times New Roman" panose="02020603050405020304" charset="0"/>
                          <a:cs typeface="Times New Roman" panose="02020603050405020304" charset="0"/>
                        </a:rPr>
                        <a:t> Minh Tuấn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3600" dirty="0">
                          <a:latin typeface="Times New Roman" panose="02020603050405020304" charset="0"/>
                          <a:cs typeface="Times New Roman" panose="02020603050405020304" charset="0"/>
                        </a:rPr>
                        <a:t>0950080080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6" name="Text Box 15"/>
          <p:cNvSpPr txBox="1"/>
          <p:nvPr/>
        </p:nvSpPr>
        <p:spPr>
          <a:xfrm>
            <a:off x="0" y="8870950"/>
            <a:ext cx="18288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TP.HCM,ngày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7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tháng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4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năm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2023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1875" b="21875"/>
          <a:stretch>
            <a:fillRect/>
          </a:stretch>
        </p:blipFill>
        <p:spPr>
          <a:xfrm>
            <a:off x="0" y="38100"/>
            <a:ext cx="18288000" cy="1028700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0" y="571500"/>
            <a:ext cx="183064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6.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Kết</a:t>
            </a:r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luận</a:t>
            </a:r>
            <a:endParaRPr lang="en-US" sz="36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743200" y="1750060"/>
            <a:ext cx="128016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Đây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là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website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bán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xe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Honda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sử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dụng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ngôn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ngữ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PHP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kèm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theo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đó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là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sự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hổ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trợ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của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phần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mềm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XAMPP</a:t>
            </a:r>
          </a:p>
          <a:p>
            <a:pPr>
              <a:lnSpc>
                <a:spcPct val="150000"/>
              </a:lnSpc>
            </a:pP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Cùng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với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tư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liệu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tham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khảo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góp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phần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nên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được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trang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web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bán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xe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Honda.</a:t>
            </a:r>
          </a:p>
          <a:p>
            <a:endParaRPr lang="en-US" sz="36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66267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1875" b="2187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563904" y="769056"/>
            <a:ext cx="16843932" cy="8249791"/>
            <a:chOff x="0" y="0"/>
            <a:chExt cx="22458575" cy="10999722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 t="14673" r="7950" b="32971"/>
            <a:stretch>
              <a:fillRect/>
            </a:stretch>
          </p:blipFill>
          <p:spPr>
            <a:xfrm rot="-78066">
              <a:off x="1159804" y="1151953"/>
              <a:ext cx="20010761" cy="8692673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>
              <a:alphaModFix amt="57000"/>
            </a:blip>
            <a:srcRect t="6115" r="3279"/>
            <a:stretch>
              <a:fillRect/>
            </a:stretch>
          </p:blipFill>
          <p:spPr>
            <a:xfrm rot="-2572215">
              <a:off x="-138052" y="1447620"/>
              <a:ext cx="4842681" cy="1495421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4">
              <a:alphaModFix amt="57000"/>
            </a:blip>
            <a:srcRect t="6115" r="3279"/>
            <a:stretch>
              <a:fillRect/>
            </a:stretch>
          </p:blipFill>
          <p:spPr>
            <a:xfrm rot="-2572215">
              <a:off x="17753946" y="8056682"/>
              <a:ext cx="4842681" cy="1495421"/>
            </a:xfrm>
            <a:prstGeom prst="rect">
              <a:avLst/>
            </a:prstGeom>
          </p:spPr>
        </p:pic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 rot="2951973">
            <a:off x="194427" y="282264"/>
            <a:ext cx="3799654" cy="2051813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>
          <a:xfrm>
            <a:off x="15477715" y="7601692"/>
            <a:ext cx="2277206" cy="2020503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791115" y="3363559"/>
            <a:ext cx="14705769" cy="1396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3440"/>
              </a:lnSpc>
              <a:spcBef>
                <a:spcPct val="0"/>
              </a:spcBef>
            </a:pPr>
            <a:r>
              <a:rPr lang="en-US" sz="3600" b="1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Cảm</a:t>
            </a:r>
            <a:r>
              <a:rPr lang="en-US" sz="3600" b="1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b="1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ơn</a:t>
            </a:r>
            <a:r>
              <a:rPr lang="en-US" sz="3600" b="1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b="1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thầy</a:t>
            </a:r>
            <a:r>
              <a:rPr lang="en-US" sz="3600" b="1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b="1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và</a:t>
            </a:r>
            <a:r>
              <a:rPr lang="en-US" sz="3600" b="1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b="1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các</a:t>
            </a:r>
            <a:r>
              <a:rPr lang="en-US" sz="3600" b="1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b="1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bạn</a:t>
            </a:r>
            <a:r>
              <a:rPr lang="en-US" sz="3600" b="1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b="1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đã</a:t>
            </a:r>
            <a:r>
              <a:rPr lang="en-US" sz="3600" b="1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b="1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lắng</a:t>
            </a:r>
            <a:r>
              <a:rPr lang="en-US" sz="3600" b="1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b="1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nghe</a:t>
            </a:r>
            <a:r>
              <a:rPr lang="en-US" sz="3600" b="1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b="1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em</a:t>
            </a:r>
            <a:r>
              <a:rPr lang="en-US" sz="3600" b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trình</a:t>
            </a:r>
            <a:r>
              <a:rPr lang="en-US" sz="3600" b="1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b="1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bày</a:t>
            </a:r>
            <a:r>
              <a:rPr lang="en-US" sz="3600" b="1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1875" b="21875"/>
          <a:stretch>
            <a:fillRect/>
          </a:stretch>
        </p:blipFill>
        <p:spPr>
          <a:xfrm>
            <a:off x="17145" y="0"/>
            <a:ext cx="18288000" cy="10287000"/>
          </a:xfrm>
          <a:prstGeom prst="rect">
            <a:avLst/>
          </a:prstGeom>
        </p:spPr>
      </p:pic>
      <p:sp>
        <p:nvSpPr>
          <p:cNvPr id="15" name="Text Box 14"/>
          <p:cNvSpPr txBox="1"/>
          <p:nvPr/>
        </p:nvSpPr>
        <p:spPr>
          <a:xfrm>
            <a:off x="39370" y="2437781"/>
            <a:ext cx="182924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1.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Giới</a:t>
            </a:r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thiệu</a:t>
            </a:r>
            <a:endParaRPr lang="en-US" sz="36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6" name="Text Box 15"/>
          <p:cNvSpPr txBox="1"/>
          <p:nvPr/>
        </p:nvSpPr>
        <p:spPr>
          <a:xfrm>
            <a:off x="-3953" y="1245051"/>
            <a:ext cx="182772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NỘI DUNG BÁO CÁO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0" y="5738745"/>
            <a:ext cx="182816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4.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Chưa</a:t>
            </a:r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làm</a:t>
            </a:r>
            <a:endParaRPr lang="en-US" sz="3600" dirty="0"/>
          </a:p>
        </p:txBody>
      </p:sp>
      <p:sp>
        <p:nvSpPr>
          <p:cNvPr id="5" name="Text Box 4"/>
          <p:cNvSpPr txBox="1"/>
          <p:nvPr/>
        </p:nvSpPr>
        <p:spPr>
          <a:xfrm>
            <a:off x="-18099" y="4615312"/>
            <a:ext cx="182606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3.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Làm</a:t>
            </a:r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được</a:t>
            </a:r>
            <a:endParaRPr lang="en-US" sz="36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0" name="Text Box 3">
            <a:extLst>
              <a:ext uri="{FF2B5EF4-FFF2-40B4-BE49-F238E27FC236}">
                <a16:creationId xmlns:a16="http://schemas.microsoft.com/office/drawing/2014/main" id="{B4BA3AD7-EC04-4843-BBFB-671E1D6FF665}"/>
              </a:ext>
            </a:extLst>
          </p:cNvPr>
          <p:cNvSpPr txBox="1"/>
          <p:nvPr/>
        </p:nvSpPr>
        <p:spPr>
          <a:xfrm>
            <a:off x="-28576" y="6862178"/>
            <a:ext cx="182816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5.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Những</a:t>
            </a:r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khó</a:t>
            </a:r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khăn</a:t>
            </a:r>
            <a:endParaRPr lang="en-US" sz="3600" dirty="0"/>
          </a:p>
        </p:txBody>
      </p:sp>
      <p:sp>
        <p:nvSpPr>
          <p:cNvPr id="8" name="Text Box 3">
            <a:extLst>
              <a:ext uri="{FF2B5EF4-FFF2-40B4-BE49-F238E27FC236}">
                <a16:creationId xmlns:a16="http://schemas.microsoft.com/office/drawing/2014/main" id="{99E07F0E-DB8B-4803-B4BD-96B046F8D1D2}"/>
              </a:ext>
            </a:extLst>
          </p:cNvPr>
          <p:cNvSpPr txBox="1"/>
          <p:nvPr/>
        </p:nvSpPr>
        <p:spPr>
          <a:xfrm>
            <a:off x="-13336" y="7974197"/>
            <a:ext cx="183794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6.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Kết</a:t>
            </a:r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  <a:sym typeface="+mn-ea"/>
              </a:rPr>
              <a:t>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  <a:sym typeface="+mn-ea"/>
              </a:rPr>
              <a:t>luận</a:t>
            </a:r>
            <a:endParaRPr lang="en-US" sz="3600" dirty="0"/>
          </a:p>
        </p:txBody>
      </p:sp>
      <p:sp>
        <p:nvSpPr>
          <p:cNvPr id="9" name="Text Box 14">
            <a:extLst>
              <a:ext uri="{FF2B5EF4-FFF2-40B4-BE49-F238E27FC236}">
                <a16:creationId xmlns:a16="http://schemas.microsoft.com/office/drawing/2014/main" id="{C82F148B-56E5-40BC-86C0-F045103C7BA0}"/>
              </a:ext>
            </a:extLst>
          </p:cNvPr>
          <p:cNvSpPr txBox="1"/>
          <p:nvPr/>
        </p:nvSpPr>
        <p:spPr>
          <a:xfrm>
            <a:off x="-13337" y="3526546"/>
            <a:ext cx="182924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2.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Phạm</a:t>
            </a:r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 vi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đồ</a:t>
            </a:r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án</a:t>
            </a:r>
            <a:endParaRPr lang="en-US" sz="36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6" grpId="0"/>
      <p:bldP spid="16" grpId="1"/>
      <p:bldP spid="4" grpId="0"/>
      <p:bldP spid="4" grpId="1"/>
      <p:bldP spid="5" grpId="0"/>
      <p:bldP spid="5" grpId="1"/>
      <p:bldP spid="10" grpId="0"/>
      <p:bldP spid="10" grpId="1"/>
      <p:bldP spid="8" grpId="0"/>
      <p:bldP spid="8" grpId="1"/>
      <p:bldP spid="9" grpId="0"/>
      <p:bldP spid="9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1875" b="21875"/>
          <a:stretch>
            <a:fillRect/>
          </a:stretch>
        </p:blipFill>
        <p:spPr>
          <a:xfrm>
            <a:off x="57150" y="4762"/>
            <a:ext cx="18288000" cy="10287000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76200" y="1028700"/>
            <a:ext cx="182098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1.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Giới</a:t>
            </a:r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thiệu</a:t>
            </a:r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	</a:t>
            </a:r>
          </a:p>
        </p:txBody>
      </p:sp>
      <p:sp>
        <p:nvSpPr>
          <p:cNvPr id="4" name="Text Box 3"/>
          <p:cNvSpPr txBox="1"/>
          <p:nvPr/>
        </p:nvSpPr>
        <p:spPr>
          <a:xfrm>
            <a:off x="3339465" y="2400300"/>
            <a:ext cx="11608435" cy="3316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Web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bán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xe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Honda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giúp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khách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hàng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dễ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dàng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mua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xe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trực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tuyến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hoặc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trực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tiếp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.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Họ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cũng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cung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cấp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các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thông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tin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xe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của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các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dòng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xe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khác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nhau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giúp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khách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hàng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dễ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dàng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so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sánh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giá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và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mua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xe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phù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hợp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với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điều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kiện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họ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muốn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4" grpId="0"/>
      <p:bldP spid="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4420BCDB-5BF8-4538-9A9B-4958D5F5C29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1875" b="21875"/>
          <a:stretch>
            <a:fillRect/>
          </a:stretch>
        </p:blipFill>
        <p:spPr>
          <a:xfrm>
            <a:off x="14287" y="0"/>
            <a:ext cx="18288000" cy="10287000"/>
          </a:xfrm>
          <a:prstGeom prst="rect">
            <a:avLst/>
          </a:prstGeom>
        </p:spPr>
      </p:pic>
      <p:sp>
        <p:nvSpPr>
          <p:cNvPr id="4" name="Text Box 14">
            <a:extLst>
              <a:ext uri="{FF2B5EF4-FFF2-40B4-BE49-F238E27FC236}">
                <a16:creationId xmlns:a16="http://schemas.microsoft.com/office/drawing/2014/main" id="{9A14D35B-7CF3-43B3-91ED-800B3DA97532}"/>
              </a:ext>
            </a:extLst>
          </p:cNvPr>
          <p:cNvSpPr txBox="1"/>
          <p:nvPr/>
        </p:nvSpPr>
        <p:spPr>
          <a:xfrm>
            <a:off x="14287" y="90487"/>
            <a:ext cx="182924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2.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Phạm</a:t>
            </a:r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 vi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đồ</a:t>
            </a:r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án</a:t>
            </a:r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</a:p>
        </p:txBody>
      </p:sp>
      <p:sp>
        <p:nvSpPr>
          <p:cNvPr id="5" name="Text Box 14">
            <a:extLst>
              <a:ext uri="{FF2B5EF4-FFF2-40B4-BE49-F238E27FC236}">
                <a16:creationId xmlns:a16="http://schemas.microsoft.com/office/drawing/2014/main" id="{246EC9AF-19B8-44DD-907C-EFF87845EDCA}"/>
              </a:ext>
            </a:extLst>
          </p:cNvPr>
          <p:cNvSpPr txBox="1"/>
          <p:nvPr/>
        </p:nvSpPr>
        <p:spPr>
          <a:xfrm>
            <a:off x="433387" y="754697"/>
            <a:ext cx="17449799" cy="7939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ts val="5010"/>
              </a:lnSpc>
              <a:spcBef>
                <a:spcPct val="0"/>
              </a:spcBef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Dự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án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quản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lý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web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bán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xe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Honda bao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gồm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các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chức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năng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cơ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bản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sau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:</a:t>
            </a:r>
          </a:p>
          <a:p>
            <a:pPr algn="just">
              <a:lnSpc>
                <a:spcPts val="5010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Quản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lý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thông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tin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sản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phẩm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(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thông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tin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các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loại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xe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cập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nhật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xe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liên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tục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)</a:t>
            </a:r>
          </a:p>
          <a:p>
            <a:pPr algn="just">
              <a:lnSpc>
                <a:spcPts val="5010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Quản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lý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thông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tin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khách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hàng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(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họ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tên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địa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chỉ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sdt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,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gmail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…)</a:t>
            </a:r>
          </a:p>
          <a:p>
            <a:pPr algn="just">
              <a:lnSpc>
                <a:spcPts val="5010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Quản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lý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đơn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hàng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(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mã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đơn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tên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khách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hang,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địa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chỉ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, email,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sdt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,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ngày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đặt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, in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đơn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hàng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,)</a:t>
            </a:r>
          </a:p>
          <a:p>
            <a:pPr algn="just">
              <a:lnSpc>
                <a:spcPts val="5010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Quản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lý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danh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mục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bài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viết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( tin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tức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các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loại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xe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)</a:t>
            </a:r>
          </a:p>
          <a:p>
            <a:pPr algn="just">
              <a:lnSpc>
                <a:spcPts val="5010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Thống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kê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báo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cáo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(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doanh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thu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bán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xe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)</a:t>
            </a:r>
          </a:p>
          <a:p>
            <a:pPr algn="just">
              <a:lnSpc>
                <a:spcPts val="5010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-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Quản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lý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website (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thông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tin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liên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hệ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admin )</a:t>
            </a:r>
          </a:p>
          <a:p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mới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Mailer , in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quên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mật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phương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ts val="5010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-&gt;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Kèm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theo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đó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là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thời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gian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thực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hiện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đồ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án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phải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đúng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theo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quy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trình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thầy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đề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ra</a:t>
            </a:r>
          </a:p>
        </p:txBody>
      </p:sp>
    </p:spTree>
    <p:extLst>
      <p:ext uri="{BB962C8B-B14F-4D97-AF65-F5344CB8AC3E}">
        <p14:creationId xmlns:p14="http://schemas.microsoft.com/office/powerpoint/2010/main" val="574470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5" grpId="0"/>
      <p:bldP spid="5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1875" b="21875"/>
          <a:stretch>
            <a:fillRect/>
          </a:stretch>
        </p:blipFill>
        <p:spPr>
          <a:xfrm>
            <a:off x="-635" y="0"/>
            <a:ext cx="18288000" cy="10287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-1940726">
            <a:off x="16181977" y="8360898"/>
            <a:ext cx="3362512" cy="1938236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635" y="1968369"/>
            <a:ext cx="18287365" cy="646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ADMINCP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0" y="1028700"/>
            <a:ext cx="182873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3.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Làm</a:t>
            </a:r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được</a:t>
            </a:r>
            <a:endParaRPr lang="en-US" sz="36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TextBox 10">
            <a:extLst>
              <a:ext uri="{FF2B5EF4-FFF2-40B4-BE49-F238E27FC236}">
                <a16:creationId xmlns:a16="http://schemas.microsoft.com/office/drawing/2014/main" id="{1977028A-0DA8-482D-81DA-B9B8DBF8F814}"/>
              </a:ext>
            </a:extLst>
          </p:cNvPr>
          <p:cNvSpPr txBox="1"/>
          <p:nvPr/>
        </p:nvSpPr>
        <p:spPr>
          <a:xfrm>
            <a:off x="2971800" y="2866357"/>
            <a:ext cx="11582400" cy="56737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600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Bao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gồm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:</a:t>
            </a: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Thống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kê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(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doanh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thu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)</a:t>
            </a: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Quản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lý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danh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mục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sản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phẩm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(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các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loại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xe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)</a:t>
            </a: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Quản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lý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sản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phẩm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(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cập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nhật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xe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liên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tục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)</a:t>
            </a: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Quản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lý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danh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mục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bài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viết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( tin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tức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các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loại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xe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)</a:t>
            </a: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Quản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lý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bài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viết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(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bài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báo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xe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)</a:t>
            </a: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Quản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lý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đơn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hàng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( check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về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thông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tin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đơn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)</a:t>
            </a: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Quản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lý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website (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thông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tin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liên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hệ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3" grpId="0"/>
      <p:bldP spid="3" grpId="1"/>
      <p:bldP spid="6" grpId="0"/>
      <p:bldP spid="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1875" b="21875"/>
          <a:stretch>
            <a:fillRect/>
          </a:stretch>
        </p:blipFill>
        <p:spPr>
          <a:xfrm>
            <a:off x="-635" y="0"/>
            <a:ext cx="18288000" cy="10287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-1940726">
            <a:off x="15421432" y="7886473"/>
            <a:ext cx="3362512" cy="1938236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228600" y="1485900"/>
            <a:ext cx="18287365" cy="646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  <a:spcBef>
                <a:spcPct val="0"/>
              </a:spcBef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Khách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hàng</a:t>
            </a:r>
            <a:endParaRPr lang="en-US" sz="36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-33973" y="630847"/>
            <a:ext cx="182873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3.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Làm</a:t>
            </a:r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được</a:t>
            </a:r>
            <a:endParaRPr lang="en-US" sz="36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TextBox 10">
            <a:extLst>
              <a:ext uri="{FF2B5EF4-FFF2-40B4-BE49-F238E27FC236}">
                <a16:creationId xmlns:a16="http://schemas.microsoft.com/office/drawing/2014/main" id="{1977028A-0DA8-482D-81DA-B9B8DBF8F814}"/>
              </a:ext>
            </a:extLst>
          </p:cNvPr>
          <p:cNvSpPr txBox="1"/>
          <p:nvPr/>
        </p:nvSpPr>
        <p:spPr>
          <a:xfrm>
            <a:off x="2827187" y="2342573"/>
            <a:ext cx="11582400" cy="7110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600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Bao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gồm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:</a:t>
            </a: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Trang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chủ</a:t>
            </a:r>
            <a:endParaRPr lang="en-US" sz="36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Giỏ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hàng</a:t>
            </a:r>
            <a:endParaRPr lang="en-US" sz="36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Tin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tức</a:t>
            </a:r>
            <a:endParaRPr lang="en-US" sz="36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Liên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hệ</a:t>
            </a:r>
            <a:endParaRPr lang="en-US" sz="36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Danh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mục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sản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phẩm</a:t>
            </a:r>
            <a:endParaRPr lang="en-US" sz="36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Hủy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đơn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hàng</a:t>
            </a:r>
            <a:endParaRPr lang="en-US" sz="36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Đăng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ký</a:t>
            </a:r>
            <a:endParaRPr lang="en-US" sz="36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Quên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mật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khẩu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gửi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mail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về</a:t>
            </a:r>
            <a:endParaRPr lang="en-US" sz="36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Đặt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hàng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gửi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mail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về</a:t>
            </a:r>
            <a:endParaRPr lang="en-US" sz="36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0058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3" grpId="0"/>
      <p:bldP spid="3" grpId="1"/>
      <p:bldP spid="6" grpId="0"/>
      <p:bldP spid="6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1875" b="21875"/>
          <a:stretch>
            <a:fillRect/>
          </a:stretch>
        </p:blipFill>
        <p:spPr>
          <a:xfrm>
            <a:off x="-635" y="0"/>
            <a:ext cx="18288000" cy="10287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-1940726">
            <a:off x="16181977" y="8360898"/>
            <a:ext cx="3362512" cy="1938236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-635" y="2153836"/>
            <a:ext cx="18287365" cy="646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ADMINCP</a:t>
            </a:r>
          </a:p>
        </p:txBody>
      </p:sp>
      <p:sp>
        <p:nvSpPr>
          <p:cNvPr id="3" name="Text Box 2"/>
          <p:cNvSpPr txBox="1"/>
          <p:nvPr/>
        </p:nvSpPr>
        <p:spPr>
          <a:xfrm>
            <a:off x="0" y="1028700"/>
            <a:ext cx="182873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4.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Chưa</a:t>
            </a:r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làm</a:t>
            </a:r>
            <a:endParaRPr lang="en-US" sz="36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TextBox 10">
            <a:extLst>
              <a:ext uri="{FF2B5EF4-FFF2-40B4-BE49-F238E27FC236}">
                <a16:creationId xmlns:a16="http://schemas.microsoft.com/office/drawing/2014/main" id="{1977028A-0DA8-482D-81DA-B9B8DBF8F814}"/>
              </a:ext>
            </a:extLst>
          </p:cNvPr>
          <p:cNvSpPr txBox="1"/>
          <p:nvPr/>
        </p:nvSpPr>
        <p:spPr>
          <a:xfrm>
            <a:off x="3351847" y="3238500"/>
            <a:ext cx="11582400" cy="423750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600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Bao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gồm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:</a:t>
            </a: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Tìm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kiếm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đơn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hàng</a:t>
            </a:r>
            <a:endParaRPr lang="en-US" sz="36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Tìm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kiếm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sản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phẩm</a:t>
            </a:r>
            <a:endParaRPr lang="en-US" sz="36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Sửa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đơn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hàng</a:t>
            </a:r>
            <a:endParaRPr lang="en-US" sz="36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Xóa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đơn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hàng</a:t>
            </a:r>
            <a:endParaRPr lang="en-US" sz="36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Quản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lý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kho</a:t>
            </a:r>
            <a:endParaRPr lang="en-US" sz="36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264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3" grpId="0"/>
      <p:bldP spid="3" grpId="1"/>
      <p:bldP spid="6" grpId="0"/>
      <p:bldP spid="6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1875" b="21875"/>
          <a:stretch>
            <a:fillRect/>
          </a:stretch>
        </p:blipFill>
        <p:spPr>
          <a:xfrm>
            <a:off x="-1270" y="0"/>
            <a:ext cx="18288000" cy="10287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-1940726">
            <a:off x="16181977" y="8360898"/>
            <a:ext cx="3362512" cy="1938236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-635" y="2153836"/>
            <a:ext cx="18287365" cy="6467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600"/>
              </a:lnSpc>
              <a:spcBef>
                <a:spcPct val="0"/>
              </a:spcBef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Khách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hàng</a:t>
            </a:r>
            <a:endParaRPr lang="en-US" sz="36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0" y="1028700"/>
            <a:ext cx="182873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4.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Chưa</a:t>
            </a:r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làm</a:t>
            </a:r>
            <a:endParaRPr lang="en-US" sz="36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TextBox 10">
            <a:extLst>
              <a:ext uri="{FF2B5EF4-FFF2-40B4-BE49-F238E27FC236}">
                <a16:creationId xmlns:a16="http://schemas.microsoft.com/office/drawing/2014/main" id="{1977028A-0DA8-482D-81DA-B9B8DBF8F814}"/>
              </a:ext>
            </a:extLst>
          </p:cNvPr>
          <p:cNvSpPr txBox="1"/>
          <p:nvPr/>
        </p:nvSpPr>
        <p:spPr>
          <a:xfrm>
            <a:off x="3351847" y="3238500"/>
            <a:ext cx="11582400" cy="28012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600"/>
              </a:lnSpc>
              <a:spcBef>
                <a:spcPct val="0"/>
              </a:spcBef>
            </a:pP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Bao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gồm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:</a:t>
            </a: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Chat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trực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tuyến</a:t>
            </a:r>
            <a:endParaRPr lang="en-US" sz="3600" dirty="0">
              <a:solidFill>
                <a:srgbClr val="000000"/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Chưa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responsive </a:t>
            </a:r>
          </a:p>
          <a:p>
            <a:pPr marL="571500" indent="-571500">
              <a:lnSpc>
                <a:spcPts val="5600"/>
              </a:lnSpc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Đánh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giá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sản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phẩm</a:t>
            </a:r>
            <a:r>
              <a:rPr lang="en-US" sz="3600" dirty="0">
                <a:solidFill>
                  <a:srgbClr val="000000"/>
                </a:solidFill>
                <a:latin typeface="Times New Roman" panose="02020603050405020304" charset="0"/>
                <a:cs typeface="Times New Roman" panose="0202060305040502030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42654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99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3" grpId="0"/>
      <p:bldP spid="3" grpId="1"/>
      <p:bldP spid="6" grpId="0"/>
      <p:bldP spid="6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21875" b="21875"/>
          <a:stretch>
            <a:fillRect/>
          </a:stretch>
        </p:blipFill>
        <p:spPr>
          <a:xfrm>
            <a:off x="0" y="38100"/>
            <a:ext cx="18288000" cy="10287000"/>
          </a:xfrm>
          <a:prstGeom prst="rect">
            <a:avLst/>
          </a:prstGeom>
        </p:spPr>
      </p:pic>
      <p:sp>
        <p:nvSpPr>
          <p:cNvPr id="3" name="Text Box 2"/>
          <p:cNvSpPr txBox="1"/>
          <p:nvPr/>
        </p:nvSpPr>
        <p:spPr>
          <a:xfrm>
            <a:off x="0" y="571500"/>
            <a:ext cx="183064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5.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Những</a:t>
            </a:r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khó</a:t>
            </a:r>
            <a:r>
              <a:rPr lang="en-US" sz="3600" b="1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b="1" dirty="0" err="1">
                <a:latin typeface="Times New Roman" panose="02020603050405020304" charset="0"/>
                <a:cs typeface="Times New Roman" panose="02020603050405020304" charset="0"/>
              </a:rPr>
              <a:t>khăn</a:t>
            </a:r>
            <a:endParaRPr lang="en-US" sz="3600" b="1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2743200" y="2552700"/>
            <a:ext cx="12801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Kiến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thức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còn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hạn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chế</a:t>
            </a:r>
            <a:endParaRPr lang="en-US" sz="36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>
              <a:buFontTx/>
              <a:buChar char="-"/>
            </a:pP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Cài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đặt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môi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trường</a:t>
            </a:r>
            <a:endParaRPr lang="en-US" sz="36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>
              <a:buFontTx/>
              <a:buChar char="-"/>
            </a:pP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Tốn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nhiều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thời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gian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fix bug</a:t>
            </a:r>
          </a:p>
          <a:p>
            <a:pPr marL="571500" indent="-571500">
              <a:buFontTx/>
              <a:buChar char="-"/>
            </a:pP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Tìm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kiếm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tư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liệu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tham</a:t>
            </a:r>
            <a:r>
              <a:rPr lang="en-US" sz="3600" dirty="0">
                <a:latin typeface="Times New Roman" panose="02020603050405020304" charset="0"/>
                <a:cs typeface="Times New Roman" panose="02020603050405020304" charset="0"/>
              </a:rPr>
              <a:t> </a:t>
            </a:r>
            <a:r>
              <a:rPr lang="en-US" sz="3600" dirty="0" err="1">
                <a:latin typeface="Times New Roman" panose="02020603050405020304" charset="0"/>
                <a:cs typeface="Times New Roman" panose="02020603050405020304" charset="0"/>
              </a:rPr>
              <a:t>khảo</a:t>
            </a:r>
            <a:endParaRPr lang="en-US" sz="3600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571500" indent="-571500">
              <a:buFontTx/>
              <a:buChar char="-"/>
            </a:pPr>
            <a:endParaRPr lang="en-US" sz="36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</TotalTime>
  <Words>558</Words>
  <Application>Microsoft Office PowerPoint</Application>
  <PresentationFormat>Custom</PresentationFormat>
  <Paragraphs>78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Wingdings</vt:lpstr>
      <vt:lpstr>Calibri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chủ đề 11</dc:title>
  <dc:creator>Nguyễn Tuấn</dc:creator>
  <cp:lastModifiedBy>Nguyễn Tuấn</cp:lastModifiedBy>
  <cp:revision>67</cp:revision>
  <dcterms:created xsi:type="dcterms:W3CDTF">2006-08-16T00:00:00Z</dcterms:created>
  <dcterms:modified xsi:type="dcterms:W3CDTF">2023-04-14T00:48:11Z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11ABBFF135034EA1BA4ADC9F8BF30CE3</vt:lpwstr>
  </property>
  <property fmtid="{D5CDD505-2E9C-101B-9397-08002B2CF9AE}" pid="3" name="KSOProductBuildVer">
    <vt:lpwstr>1033-11.2.0.11219</vt:lpwstr>
  </property>
</Properties>
</file>

<file path=docProps/thumbnail.jpeg>
</file>